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  <p:sldId id="262" r:id="rId6"/>
    <p:sldId id="258" r:id="rId7"/>
    <p:sldId id="261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ECB9A88-F456-456B-88CA-D2C03C9BC6A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7316F1E-F4B3-4B3A-84C5-D9CCF0457CB7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9A88-F456-456B-88CA-D2C03C9BC6A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6F1E-F4B3-4B3A-84C5-D9CCF0457C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9A88-F456-456B-88CA-D2C03C9BC6A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6F1E-F4B3-4B3A-84C5-D9CCF0457C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9A88-F456-456B-88CA-D2C03C9BC6A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6F1E-F4B3-4B3A-84C5-D9CCF0457C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9A88-F456-456B-88CA-D2C03C9BC6A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6F1E-F4B3-4B3A-84C5-D9CCF0457C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9A88-F456-456B-88CA-D2C03C9BC6A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6F1E-F4B3-4B3A-84C5-D9CCF0457CB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9A88-F456-456B-88CA-D2C03C9BC6A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6F1E-F4B3-4B3A-84C5-D9CCF0457C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9A88-F456-456B-88CA-D2C03C9BC6A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6F1E-F4B3-4B3A-84C5-D9CCF0457C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9A88-F456-456B-88CA-D2C03C9BC6A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6F1E-F4B3-4B3A-84C5-D9CCF0457C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9A88-F456-456B-88CA-D2C03C9BC6A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6F1E-F4B3-4B3A-84C5-D9CCF0457CB7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9A88-F456-456B-88CA-D2C03C9BC6A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6F1E-F4B3-4B3A-84C5-D9CCF0457C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ECB9A88-F456-456B-88CA-D2C03C9BC6A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7316F1E-F4B3-4B3A-84C5-D9CCF0457CB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Daily Mile @Greenway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843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are we making a change?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chief medical officer guidelines suggest that children aged between 5-18 should be completing a minimum of 60 minutes of physical activity a day.</a:t>
            </a:r>
          </a:p>
          <a:p>
            <a:r>
              <a:rPr lang="en-GB" dirty="0" smtClean="0"/>
              <a:t>At school we are responsible for 30 of those active minutes. This initiative will help us to reduced sedentary behaviour and increase the amount of moderate to vigorous physical activity.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27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Daily Mile?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Daily Mile is a 15 minute activity where pupils can run, walk or jog at their own pace for the set time. </a:t>
            </a:r>
          </a:p>
          <a:p>
            <a:r>
              <a:rPr lang="en-GB" dirty="0" smtClean="0"/>
              <a:t>It is social and non-competitive.</a:t>
            </a:r>
          </a:p>
          <a:p>
            <a:r>
              <a:rPr lang="en-GB" dirty="0" smtClean="0"/>
              <a:t>The name comes from the average distance children cover during this time</a:t>
            </a:r>
            <a:r>
              <a:rPr lang="en-GB" dirty="0" smtClean="0"/>
              <a:t>. This is not everyone completing a mile everyday.</a:t>
            </a:r>
            <a:endParaRPr lang="en-GB" dirty="0" smtClean="0"/>
          </a:p>
          <a:p>
            <a:r>
              <a:rPr lang="en-GB" dirty="0" smtClean="0"/>
              <a:t>The pupils will run in their school clothes so there is minimal changing time – only outdoor shoes are required.</a:t>
            </a:r>
          </a:p>
          <a:p>
            <a:r>
              <a:rPr lang="en-GB" dirty="0" smtClean="0"/>
              <a:t>This will take place during curriculum time and dictated by the class teacher.</a:t>
            </a:r>
          </a:p>
        </p:txBody>
      </p:sp>
    </p:spTree>
    <p:extLst>
      <p:ext uri="{BB962C8B-B14F-4D97-AF65-F5344CB8AC3E}">
        <p14:creationId xmlns:p14="http://schemas.microsoft.com/office/powerpoint/2010/main" val="2167899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Will it happen everyday?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Daily Mile should be completed between 3 and 5 times per week. For the best results a minimum of 3 runs a week should take place where possible.</a:t>
            </a:r>
          </a:p>
          <a:p>
            <a:r>
              <a:rPr lang="en-GB" dirty="0" smtClean="0"/>
              <a:t>Pupils will not need to run on PE days or any other days where they have been more active than </a:t>
            </a:r>
            <a:r>
              <a:rPr lang="en-GB" dirty="0" smtClean="0"/>
              <a:t>usual.</a:t>
            </a:r>
            <a:endParaRPr lang="en-GB" dirty="0" smtClean="0"/>
          </a:p>
          <a:p>
            <a:r>
              <a:rPr lang="en-GB" dirty="0" smtClean="0"/>
              <a:t>The target of 3-5 runs per week will not start immediately. There will be a gradual increase.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552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Will every year group do </a:t>
            </a:r>
            <a:r>
              <a:rPr lang="en-GB" dirty="0"/>
              <a:t>T</a:t>
            </a:r>
            <a:r>
              <a:rPr lang="en-GB" dirty="0" smtClean="0"/>
              <a:t>he Daily Mile?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Yes, but only where </a:t>
            </a:r>
            <a:r>
              <a:rPr lang="en-GB" dirty="0" smtClean="0"/>
              <a:t>possible.</a:t>
            </a:r>
            <a:endParaRPr lang="en-GB" dirty="0" smtClean="0"/>
          </a:p>
          <a:p>
            <a:r>
              <a:rPr lang="en-GB" dirty="0" smtClean="0"/>
              <a:t>EYFS will target at least 1 run a week as they spend a large proportion of time being </a:t>
            </a:r>
            <a:r>
              <a:rPr lang="en-GB" dirty="0" smtClean="0"/>
              <a:t>active.</a:t>
            </a:r>
            <a:endParaRPr lang="en-GB" dirty="0" smtClean="0"/>
          </a:p>
          <a:p>
            <a:r>
              <a:rPr lang="en-GB" dirty="0" smtClean="0"/>
              <a:t>KS1 will target at least 2 runs a week due to their current activity levels during the school </a:t>
            </a:r>
            <a:r>
              <a:rPr lang="en-GB" dirty="0" smtClean="0"/>
              <a:t>day.</a:t>
            </a:r>
            <a:endParaRPr lang="en-GB" dirty="0" smtClean="0"/>
          </a:p>
          <a:p>
            <a:r>
              <a:rPr lang="en-GB" dirty="0" smtClean="0"/>
              <a:t>KS2 will target at least 3 runs a week. Classes will need to build up to this level </a:t>
            </a:r>
            <a:r>
              <a:rPr lang="en-GB" dirty="0" smtClean="0"/>
              <a:t>first.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5873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The Daily Mile?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Its </a:t>
            </a:r>
            <a:r>
              <a:rPr lang="en-GB" dirty="0" smtClean="0"/>
              <a:t>Social.</a:t>
            </a:r>
            <a:endParaRPr lang="en-GB" dirty="0" smtClean="0"/>
          </a:p>
          <a:p>
            <a:r>
              <a:rPr lang="en-GB" dirty="0" smtClean="0"/>
              <a:t>It improves physical fitness – research suggests that there will be a visible change in fitness levels after 4 weeks of completing </a:t>
            </a:r>
            <a:r>
              <a:rPr lang="en-GB" dirty="0"/>
              <a:t>T</a:t>
            </a:r>
            <a:r>
              <a:rPr lang="en-GB" dirty="0" smtClean="0"/>
              <a:t>he Daily </a:t>
            </a:r>
            <a:r>
              <a:rPr lang="en-GB" dirty="0" smtClean="0"/>
              <a:t>Mile.</a:t>
            </a:r>
            <a:endParaRPr lang="en-GB" dirty="0" smtClean="0"/>
          </a:p>
          <a:p>
            <a:r>
              <a:rPr lang="en-GB" dirty="0" smtClean="0"/>
              <a:t>It’s fully </a:t>
            </a:r>
            <a:r>
              <a:rPr lang="en-GB" dirty="0" smtClean="0"/>
              <a:t>inclusive.</a:t>
            </a:r>
            <a:endParaRPr lang="en-GB" dirty="0" smtClean="0"/>
          </a:p>
          <a:p>
            <a:r>
              <a:rPr lang="en-GB" dirty="0" smtClean="0"/>
              <a:t>It supports children being active and leading a healthy active </a:t>
            </a:r>
            <a:r>
              <a:rPr lang="en-GB" dirty="0" smtClean="0"/>
              <a:t>lifestyle. </a:t>
            </a:r>
            <a:endParaRPr lang="en-GB" dirty="0" smtClean="0"/>
          </a:p>
          <a:p>
            <a:r>
              <a:rPr lang="en-GB" dirty="0" smtClean="0"/>
              <a:t>Sedentary behaviour is reduced and moderate to vigorous physical activity is </a:t>
            </a:r>
            <a:r>
              <a:rPr lang="en-GB" dirty="0" smtClean="0"/>
              <a:t>increased.</a:t>
            </a:r>
            <a:endParaRPr lang="en-GB" dirty="0" smtClean="0"/>
          </a:p>
          <a:p>
            <a:r>
              <a:rPr lang="en-GB" dirty="0" smtClean="0"/>
              <a:t>Can be easily linked to other curriculum time </a:t>
            </a:r>
            <a:r>
              <a:rPr lang="en-GB" dirty="0" smtClean="0"/>
              <a:t>learning.</a:t>
            </a:r>
            <a:endParaRPr lang="en-GB" dirty="0" smtClean="0"/>
          </a:p>
          <a:p>
            <a:r>
              <a:rPr lang="en-GB" dirty="0" smtClean="0"/>
              <a:t>Every child will be encouraged to improve </a:t>
            </a:r>
            <a:r>
              <a:rPr lang="en-GB" dirty="0" smtClean="0"/>
              <a:t>their distance covered</a:t>
            </a:r>
            <a:r>
              <a:rPr lang="en-GB" dirty="0" smtClean="0"/>
              <a:t> </a:t>
            </a:r>
            <a:r>
              <a:rPr lang="en-GB" dirty="0" smtClean="0"/>
              <a:t>day by </a:t>
            </a:r>
            <a:r>
              <a:rPr lang="en-GB" dirty="0" smtClean="0"/>
              <a:t>day.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7908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class teacher will decide which days to complete the run and when.</a:t>
            </a:r>
          </a:p>
          <a:p>
            <a:r>
              <a:rPr lang="en-GB" dirty="0" smtClean="0"/>
              <a:t>Each key stage will target a set number of runs per week.</a:t>
            </a:r>
          </a:p>
          <a:p>
            <a:r>
              <a:rPr lang="en-GB" dirty="0" smtClean="0"/>
              <a:t>Children will not be changing into any specialist clothing or footwear. Children will run in school clothes with outdoor shoes or trainers.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106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62</TotalTime>
  <Words>456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Daily Mile @Greenway</vt:lpstr>
      <vt:lpstr>Why are we making a change?</vt:lpstr>
      <vt:lpstr>What is the Daily Mile?</vt:lpstr>
      <vt:lpstr>Will it happen everyday?</vt:lpstr>
      <vt:lpstr>Will every year group do The Daily Mile?</vt:lpstr>
      <vt:lpstr>Why The Daily Mile?</vt:lpstr>
      <vt:lpstr>How?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Mile @Greenway</dc:title>
  <dc:creator>KLewis</dc:creator>
  <cp:lastModifiedBy>KLewis</cp:lastModifiedBy>
  <cp:revision>8</cp:revision>
  <cp:lastPrinted>2019-10-24T07:24:01Z</cp:lastPrinted>
  <dcterms:created xsi:type="dcterms:W3CDTF">2019-07-15T10:18:25Z</dcterms:created>
  <dcterms:modified xsi:type="dcterms:W3CDTF">2019-12-10T09:19:16Z</dcterms:modified>
</cp:coreProperties>
</file>