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58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934" y="8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193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836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008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06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12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3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95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19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67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53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2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9E4E0-78E0-4394-BD37-7322F28002C3}" type="datetimeFigureOut">
              <a:rPr lang="en-GB" smtClean="0"/>
              <a:t>21/05/2020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B4207-A272-4D49-B127-2D3FE535D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95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youtube.com/watch?time_continue=109&amp;v=qcXi7FI2T_o&amp;feature=emb_titl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8600" y="4592638"/>
            <a:ext cx="9144000" cy="1655762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This is John. 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standing outside his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shop in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town of Exmouth in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Devon. </a:t>
            </a: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his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shop called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? What does he sell? </a:t>
            </a: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771" t="18344" r="21041" b="12026"/>
          <a:stretch/>
        </p:blipFill>
        <p:spPr>
          <a:xfrm>
            <a:off x="2539849" y="18217"/>
            <a:ext cx="6679142" cy="45744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0014" y="0"/>
            <a:ext cx="2223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Day 8 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515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280" y="301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Free-range 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means that for at least part of the day the animals are allowed to </a:t>
            </a:r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roam over 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a large area rather than being in a barn or other building for 24 hours a day. </a:t>
            </a:r>
            <a:endParaRPr lang="en-GB" sz="4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3667" t="23333" r="34917" b="22149"/>
          <a:stretch/>
        </p:blipFill>
        <p:spPr>
          <a:xfrm>
            <a:off x="3993291" y="3276600"/>
            <a:ext cx="3443418" cy="336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29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40" y="177990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Discuss…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How do you think this will be better for both the animals and also produce better quality meat for people to buy in the butchers? 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Why might customers be happier to buy meat that they know has come from ‘free-range’ animals and birds?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7742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" y="804544"/>
            <a:ext cx="10515600" cy="5611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Task:</a:t>
            </a:r>
          </a:p>
          <a:p>
            <a:pPr marL="0" indent="0">
              <a:buNone/>
            </a:pPr>
            <a:r>
              <a:rPr lang="en-GB" dirty="0" smtClean="0"/>
              <a:t>Dear Pine, </a:t>
            </a:r>
          </a:p>
          <a:p>
            <a:pPr marL="0" indent="0">
              <a:buNone/>
            </a:pPr>
            <a:r>
              <a:rPr lang="en-GB" dirty="0" smtClean="0"/>
              <a:t>I am seriously considering getting chickens and I have been thinking about it for a long time. I haven’t decided the size of the chicken coop or if they should be allowed to roam in my garden or if it’s a good idea at all. I would like you to write a letter/email convincing me either way but providing reasons to your thoughts.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Thanks for your help Pine! </a:t>
            </a:r>
          </a:p>
          <a:p>
            <a:pPr marL="0" indent="0">
              <a:buNone/>
            </a:pPr>
            <a:r>
              <a:rPr lang="en-GB" dirty="0" smtClean="0"/>
              <a:t>Stay safe, </a:t>
            </a:r>
          </a:p>
          <a:p>
            <a:pPr marL="0" indent="0">
              <a:buNone/>
            </a:pPr>
            <a:r>
              <a:rPr lang="en-GB" dirty="0" smtClean="0"/>
              <a:t>Miss Dell</a:t>
            </a:r>
          </a:p>
          <a:p>
            <a:pPr marL="0" indent="0">
              <a:buNone/>
            </a:pPr>
            <a:r>
              <a:rPr lang="en-GB" dirty="0" smtClean="0"/>
              <a:t>By the way, if I do get chickens, I will call one Henrietta!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4704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85" t="20472" r="21726" b="12685"/>
          <a:stretch/>
        </p:blipFill>
        <p:spPr>
          <a:xfrm>
            <a:off x="37786" y="0"/>
            <a:ext cx="5227948" cy="34859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2420" y="3512342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John’s shop is a greengrocers so he sells fruit and vegetables.</a:t>
            </a:r>
          </a:p>
          <a:p>
            <a:pPr algn="ctr"/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John has many happy customers each day because people know he tries hard to sell fruit</a:t>
            </a:r>
          </a:p>
          <a:p>
            <a:pPr algn="ctr"/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vegetables produced by local farmers in Devon and from other farms in the UK – as</a:t>
            </a:r>
          </a:p>
          <a:p>
            <a:pPr algn="ctr"/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close to his shop as possible.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4111" t="20178" r="35306" b="9748"/>
          <a:stretch/>
        </p:blipFill>
        <p:spPr>
          <a:xfrm>
            <a:off x="6598920" y="-118349"/>
            <a:ext cx="5412939" cy="69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01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What is a vegetable and fruit?</a:t>
            </a:r>
            <a:endParaRPr lang="en-GB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829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vegetable is a plant or part of a plant (leaves, roots or stem)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that we eat. They grow underground. A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fruit is the edible </a:t>
            </a:r>
            <a:r>
              <a:rPr lang="en-GB" b="1" u="sng" dirty="0">
                <a:latin typeface="Arial" panose="020B0604020202020204" pitchFamily="34" charset="0"/>
                <a:cs typeface="Arial" panose="020B0604020202020204" pitchFamily="34" charset="0"/>
              </a:rPr>
              <a:t>part of the plant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that contains the seeds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. They grow above grown. </a:t>
            </a:r>
          </a:p>
          <a:p>
            <a:pPr marL="0" indent="0">
              <a:buNone/>
            </a:pPr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Eat your greens song! (Good fun… have a banana!)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https://www.youtube.com/watch?time_continue=109&amp;v=qcXi7FI2T_o&amp;feature=emb_title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Top Vegetables Growing From Underground Vector Desig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04992"/>
            <a:ext cx="5821680" cy="217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njoy life as it was intended, but plant seeds SanTan Sun New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815" y="4704992"/>
            <a:ext cx="5163185" cy="215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296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Discuss..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Why do John’s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customers think it’s a good thing that many of his fruit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and vegetables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come from nearby farms? </a:t>
            </a: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Why do they like buying locally?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many good things can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you think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buying from local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farms? </a:t>
            </a:r>
          </a:p>
          <a:p>
            <a:pPr marL="0" indent="0">
              <a:buNone/>
            </a:pP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257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Maybe it might be because…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ood doesn’t travel so far and is fresher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Money goes to farmers in the UK rather than in other countries</a:t>
            </a: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Some foods might be cheaper as they haven’t travelled as far</a:t>
            </a:r>
            <a:endParaRPr lang="en-GB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Delivery lorries drive shorter distances so less traffic jams and pollution from exhausts/noise etc. </a:t>
            </a:r>
          </a:p>
          <a:p>
            <a:endParaRPr lang="en-GB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434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280" y="72834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Task: </a:t>
            </a:r>
          </a:p>
          <a:p>
            <a:pPr marL="0" indent="0">
              <a:buNone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Make a poster to inform others of why it is important to buy local fresh foods when you can! </a:t>
            </a:r>
          </a:p>
          <a:p>
            <a:pPr marL="0" indent="0">
              <a:buNone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Think about…</a:t>
            </a:r>
          </a:p>
          <a:p>
            <a:pPr marL="0" indent="0">
              <a:buNone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-How you’re going to make the information and message clear?</a:t>
            </a:r>
          </a:p>
          <a:p>
            <a:pPr marL="0" indent="0">
              <a:buNone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-How are you going to attract people to look at your poster?</a:t>
            </a:r>
          </a:p>
          <a:p>
            <a:pPr marL="0" indent="0">
              <a:buNone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-What will convince people to change the way they shop?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759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500" y="6111239"/>
            <a:ext cx="4953000" cy="548641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sign mean?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0237" y="104576"/>
            <a:ext cx="2223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Day 9 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3667" t="23333" r="34917" b="22149"/>
          <a:stretch/>
        </p:blipFill>
        <p:spPr>
          <a:xfrm>
            <a:off x="3061887" y="365125"/>
            <a:ext cx="5745480" cy="560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66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4240" y="17970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800" dirty="0" smtClean="0"/>
              <a:t>The sign means free-range.</a:t>
            </a:r>
          </a:p>
          <a:p>
            <a:pPr marL="0" indent="0" algn="ctr">
              <a:buNone/>
            </a:pPr>
            <a:r>
              <a:rPr lang="en-GB" sz="4800" dirty="0" smtClean="0"/>
              <a:t>What does that mean?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3667" t="23333" r="34917" b="22149"/>
          <a:stretch/>
        </p:blipFill>
        <p:spPr>
          <a:xfrm>
            <a:off x="0" y="1197134"/>
            <a:ext cx="5745480" cy="560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375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5280" y="2998321"/>
            <a:ext cx="11612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 you think it means if sheep, geese, chickens and ducks and eggs are all ‘free-range’? </a:t>
            </a:r>
          </a:p>
          <a:p>
            <a:endParaRPr lang="en-GB" sz="2400" dirty="0"/>
          </a:p>
          <a:p>
            <a:endParaRPr lang="en-GB" sz="24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071" y="0"/>
            <a:ext cx="4816929" cy="26974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357" y="4228406"/>
            <a:ext cx="3510643" cy="26295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596640" cy="26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68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530</Words>
  <Application>Microsoft Office PowerPoint</Application>
  <PresentationFormat>Widescreen</PresentationFormat>
  <Paragraphs>44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What is a vegetable and fruit?</vt:lpstr>
      <vt:lpstr>Discuss.. </vt:lpstr>
      <vt:lpstr>Maybe it might be because…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Kayleigh Dell</dc:creator>
  <cp:lastModifiedBy>Kayleigh Dell</cp:lastModifiedBy>
  <cp:revision>6</cp:revision>
  <dcterms:created xsi:type="dcterms:W3CDTF">2020-05-21T15:21:50Z</dcterms:created>
  <dcterms:modified xsi:type="dcterms:W3CDTF">2020-05-21T16:05:29Z</dcterms:modified>
</cp:coreProperties>
</file>