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17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956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38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256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827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658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856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65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55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74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05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C9806-F010-4329-A08B-AF9723B7389E}" type="datetimeFigureOut">
              <a:rPr lang="en-GB" smtClean="0"/>
              <a:t>21/06/2020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EFEFC-518B-41EC-9233-F65EA17C16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44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Column addition –Day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68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Right- let’s step it up…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Sometimes you add numbers which give a total of 10 or more…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We know that we can only have 9 ones before it becomes a ten, or 9 tens before it becomes a hundred, or 9 hundreds before it becomes a thousand and so on…</a:t>
            </a:r>
            <a:endParaRPr lang="en-US" dirty="0">
              <a:solidFill>
                <a:srgbClr val="7030A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296834" y="1600200"/>
            <a:ext cx="2846917" cy="3785652"/>
            <a:chOff x="433629" y="2497667"/>
            <a:chExt cx="5098570" cy="3785652"/>
          </a:xfrm>
        </p:grpSpPr>
        <p:sp>
          <p:nvSpPr>
            <p:cNvPr id="4" name="TextBox 3"/>
            <p:cNvSpPr txBox="1"/>
            <p:nvPr/>
          </p:nvSpPr>
          <p:spPr>
            <a:xfrm>
              <a:off x="433629" y="2497667"/>
              <a:ext cx="5098570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/>
                <a:t>      H   T   O</a:t>
              </a:r>
            </a:p>
            <a:p>
              <a:endParaRPr lang="en-US" sz="4000" dirty="0"/>
            </a:p>
            <a:p>
              <a:r>
                <a:rPr lang="en-US" sz="4000" dirty="0"/>
                <a:t>      3    6   4</a:t>
              </a:r>
            </a:p>
            <a:p>
              <a:r>
                <a:rPr lang="en-US" sz="4000" dirty="0"/>
                <a:t>+    2    2   7</a:t>
              </a:r>
            </a:p>
            <a:p>
              <a:endParaRPr lang="en-US" sz="4000" dirty="0"/>
            </a:p>
            <a:p>
              <a:endParaRPr lang="en-US" sz="4000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191780" y="4942416"/>
              <a:ext cx="3582266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91780" y="5623983"/>
              <a:ext cx="3582266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6286500" y="3957076"/>
            <a:ext cx="433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20292" y="4704284"/>
            <a:ext cx="433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/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5691716" y="3957076"/>
            <a:ext cx="433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9567" y="3957076"/>
            <a:ext cx="433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5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5795" y="-9654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</a:t>
            </a:r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</a:t>
            </a:r>
            <a:endParaRPr lang="en-US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41964" y="5652655"/>
            <a:ext cx="5846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000000"/>
                </a:solidFill>
              </a:rPr>
              <a:t>Remember to cross off the ten when you have counted it!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8273159" y="3216500"/>
            <a:ext cx="2940775" cy="2006356"/>
          </a:xfrm>
          <a:prstGeom prst="cloudCallout">
            <a:avLst>
              <a:gd name="adj1" fmla="val -97827"/>
              <a:gd name="adj2" fmla="val -3041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u="sng" dirty="0" smtClean="0">
                <a:solidFill>
                  <a:srgbClr val="7030A0"/>
                </a:solidFill>
              </a:rPr>
              <a:t>Top tips</a:t>
            </a:r>
          </a:p>
          <a:p>
            <a:pPr marL="342900" indent="-342900" algn="ctr"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Add the ones </a:t>
            </a:r>
          </a:p>
          <a:p>
            <a:pPr marL="342900" indent="-342900" algn="ctr">
              <a:buAutoNum type="arabicPeriod"/>
            </a:pPr>
            <a:r>
              <a:rPr lang="en-GB" dirty="0" smtClean="0">
                <a:solidFill>
                  <a:srgbClr val="7030A0"/>
                </a:solidFill>
              </a:rPr>
              <a:t>Add the tens </a:t>
            </a:r>
          </a:p>
        </p:txBody>
      </p:sp>
    </p:spTree>
    <p:extLst>
      <p:ext uri="{BB962C8B-B14F-4D97-AF65-F5344CB8AC3E}">
        <p14:creationId xmlns:p14="http://schemas.microsoft.com/office/powerpoint/2010/main" val="400635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 more…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296834" y="1600200"/>
            <a:ext cx="2846917" cy="3785652"/>
            <a:chOff x="433629" y="2497667"/>
            <a:chExt cx="5098570" cy="3785652"/>
          </a:xfrm>
        </p:grpSpPr>
        <p:sp>
          <p:nvSpPr>
            <p:cNvPr id="5" name="TextBox 4"/>
            <p:cNvSpPr txBox="1"/>
            <p:nvPr/>
          </p:nvSpPr>
          <p:spPr>
            <a:xfrm>
              <a:off x="433629" y="2497667"/>
              <a:ext cx="5098570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/>
                <a:t>      H   T   </a:t>
              </a:r>
              <a:r>
                <a:rPr lang="en-US" sz="4000" dirty="0" smtClean="0"/>
                <a:t>O</a:t>
              </a:r>
              <a:endParaRPr lang="en-US" sz="4000" dirty="0"/>
            </a:p>
            <a:p>
              <a:endParaRPr lang="en-US" sz="4000" dirty="0"/>
            </a:p>
            <a:p>
              <a:r>
                <a:rPr lang="en-US" sz="4000" dirty="0"/>
                <a:t>      2    7   6</a:t>
              </a:r>
            </a:p>
            <a:p>
              <a:r>
                <a:rPr lang="en-US" sz="4000" dirty="0"/>
                <a:t>+    5    4   5</a:t>
              </a:r>
            </a:p>
            <a:p>
              <a:endParaRPr lang="en-US" sz="4000" dirty="0"/>
            </a:p>
            <a:p>
              <a:endParaRPr lang="en-US" sz="4000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191780" y="4942416"/>
              <a:ext cx="3582266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91780" y="5623983"/>
              <a:ext cx="3582266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6307667" y="3895520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1</a:t>
            </a:r>
            <a:endParaRPr lang="en-US" sz="6600" dirty="0"/>
          </a:p>
        </p:txBody>
      </p:sp>
      <p:sp>
        <p:nvSpPr>
          <p:cNvPr id="9" name="TextBox 8"/>
          <p:cNvSpPr txBox="1"/>
          <p:nvPr/>
        </p:nvSpPr>
        <p:spPr>
          <a:xfrm>
            <a:off x="5720292" y="4591608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/</a:t>
            </a:r>
            <a:endParaRPr lang="en-US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5683250" y="3895520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2</a:t>
            </a:r>
            <a:endParaRPr lang="en-US" sz="6600" dirty="0"/>
          </a:p>
        </p:txBody>
      </p:sp>
      <p:sp>
        <p:nvSpPr>
          <p:cNvPr id="11" name="TextBox 10"/>
          <p:cNvSpPr txBox="1"/>
          <p:nvPr/>
        </p:nvSpPr>
        <p:spPr>
          <a:xfrm>
            <a:off x="4939771" y="4651802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/</a:t>
            </a:r>
            <a:endParaRPr lang="en-US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4940299" y="3895520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8</a:t>
            </a:r>
            <a:endParaRPr lang="en-US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3241964" y="5652655"/>
            <a:ext cx="5846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000000"/>
                </a:solidFill>
              </a:rPr>
              <a:t>Remember to cross off the ten when you have counted it!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54993" y="-8709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</a:t>
            </a:r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</a:t>
            </a:r>
            <a:endParaRPr lang="en-US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246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 one more…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296833" y="1574075"/>
            <a:ext cx="2846917" cy="3785652"/>
            <a:chOff x="433629" y="2497667"/>
            <a:chExt cx="5098570" cy="3785652"/>
          </a:xfrm>
        </p:grpSpPr>
        <p:sp>
          <p:nvSpPr>
            <p:cNvPr id="5" name="TextBox 4"/>
            <p:cNvSpPr txBox="1"/>
            <p:nvPr/>
          </p:nvSpPr>
          <p:spPr>
            <a:xfrm>
              <a:off x="433629" y="2497667"/>
              <a:ext cx="5098570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/>
                <a:t>      H   T   </a:t>
              </a:r>
              <a:r>
                <a:rPr lang="en-US" sz="4000" dirty="0" smtClean="0"/>
                <a:t>O</a:t>
              </a:r>
              <a:endParaRPr lang="en-US" sz="4000" dirty="0"/>
            </a:p>
            <a:p>
              <a:endParaRPr lang="en-US" sz="4000" dirty="0"/>
            </a:p>
            <a:p>
              <a:r>
                <a:rPr lang="en-US" sz="4000" dirty="0"/>
                <a:t>      2    8</a:t>
              </a:r>
              <a:r>
                <a:rPr lang="en-US" sz="4000" dirty="0" smtClean="0"/>
                <a:t>   </a:t>
              </a:r>
              <a:r>
                <a:rPr lang="en-US" sz="4000" dirty="0"/>
                <a:t>7</a:t>
              </a:r>
            </a:p>
            <a:p>
              <a:r>
                <a:rPr lang="en-US" sz="4000" dirty="0"/>
                <a:t>+    5    8</a:t>
              </a:r>
              <a:r>
                <a:rPr lang="en-US" sz="4000" dirty="0" smtClean="0"/>
                <a:t>   </a:t>
              </a:r>
              <a:r>
                <a:rPr lang="en-US" sz="4000" dirty="0"/>
                <a:t>5</a:t>
              </a:r>
            </a:p>
            <a:p>
              <a:endParaRPr lang="en-US" sz="4000" dirty="0"/>
            </a:p>
            <a:p>
              <a:endParaRPr lang="en-US" sz="4000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191780" y="4942416"/>
              <a:ext cx="3582266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91780" y="5623983"/>
              <a:ext cx="3582266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6307667" y="3895520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2</a:t>
            </a:r>
            <a:endParaRPr lang="en-US" sz="6600" dirty="0"/>
          </a:p>
        </p:txBody>
      </p:sp>
      <p:sp>
        <p:nvSpPr>
          <p:cNvPr id="9" name="TextBox 8"/>
          <p:cNvSpPr txBox="1"/>
          <p:nvPr/>
        </p:nvSpPr>
        <p:spPr>
          <a:xfrm>
            <a:off x="5720292" y="4591608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/</a:t>
            </a:r>
            <a:endParaRPr lang="en-US" sz="6600" dirty="0"/>
          </a:p>
        </p:txBody>
      </p:sp>
      <p:sp>
        <p:nvSpPr>
          <p:cNvPr id="10" name="TextBox 9"/>
          <p:cNvSpPr txBox="1"/>
          <p:nvPr/>
        </p:nvSpPr>
        <p:spPr>
          <a:xfrm>
            <a:off x="5683250" y="3895520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7</a:t>
            </a:r>
            <a:endParaRPr lang="en-US" sz="6600" dirty="0"/>
          </a:p>
        </p:txBody>
      </p:sp>
      <p:sp>
        <p:nvSpPr>
          <p:cNvPr id="11" name="TextBox 10"/>
          <p:cNvSpPr txBox="1"/>
          <p:nvPr/>
        </p:nvSpPr>
        <p:spPr>
          <a:xfrm>
            <a:off x="4939771" y="4651802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/</a:t>
            </a:r>
            <a:endParaRPr lang="en-US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4940299" y="3895520"/>
            <a:ext cx="486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8</a:t>
            </a:r>
            <a:endParaRPr lang="en-US" sz="6600" dirty="0"/>
          </a:p>
        </p:txBody>
      </p:sp>
      <p:sp>
        <p:nvSpPr>
          <p:cNvPr id="13" name="TextBox 12"/>
          <p:cNvSpPr txBox="1"/>
          <p:nvPr/>
        </p:nvSpPr>
        <p:spPr>
          <a:xfrm>
            <a:off x="3241964" y="5652655"/>
            <a:ext cx="5846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000000"/>
                </a:solidFill>
              </a:rPr>
              <a:t>Remember to cross off the ten when you have counted it!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54993" y="-8709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</a:t>
            </a:r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</a:t>
            </a:r>
            <a:endParaRPr lang="en-US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917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169</Words>
  <Application>Microsoft Office PowerPoint</Application>
  <PresentationFormat>Widescreen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Column addition –Day 3</vt:lpstr>
      <vt:lpstr>Right- let’s step it up…</vt:lpstr>
      <vt:lpstr>Let’s practice more…</vt:lpstr>
      <vt:lpstr>Let’s practice one more…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Column addition –Day 2</dc:title>
  <dc:creator>Kayleigh Dell</dc:creator>
  <cp:lastModifiedBy>Kayleigh Dell</cp:lastModifiedBy>
  <cp:revision>4</cp:revision>
  <dcterms:created xsi:type="dcterms:W3CDTF">2020-06-16T13:25:11Z</dcterms:created>
  <dcterms:modified xsi:type="dcterms:W3CDTF">2020-06-21T12:18:21Z</dcterms:modified>
</cp:coreProperties>
</file>